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3" r:id="rId6"/>
    <p:sldId id="264" r:id="rId7"/>
    <p:sldId id="257" r:id="rId8"/>
    <p:sldId id="258" r:id="rId9"/>
    <p:sldId id="260" r:id="rId10"/>
    <p:sldId id="261" r:id="rId11"/>
    <p:sldId id="262" r:id="rId1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938F10-94D0-4FCB-BCDD-B7D4BA8FBAEC}" v="18" dt="2022-03-11T09:33:18.6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6" y="1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-Katrien Jacobi" userId="be445d74-53fa-40d3-b9b3-84758f896a1b" providerId="ADAL" clId="{10938F10-94D0-4FCB-BCDD-B7D4BA8FBAEC}"/>
    <pc:docChg chg="custSel addSld delSld modSld">
      <pc:chgData name="An-Katrien Jacobi" userId="be445d74-53fa-40d3-b9b3-84758f896a1b" providerId="ADAL" clId="{10938F10-94D0-4FCB-BCDD-B7D4BA8FBAEC}" dt="2022-03-11T10:48:23.989" v="111" actId="680"/>
      <pc:docMkLst>
        <pc:docMk/>
      </pc:docMkLst>
      <pc:sldChg chg="addSp modSp new">
        <pc:chgData name="An-Katrien Jacobi" userId="be445d74-53fa-40d3-b9b3-84758f896a1b" providerId="ADAL" clId="{10938F10-94D0-4FCB-BCDD-B7D4BA8FBAEC}" dt="2022-03-04T10:45:49.469" v="1" actId="931"/>
        <pc:sldMkLst>
          <pc:docMk/>
          <pc:sldMk cId="517900851" sldId="261"/>
        </pc:sldMkLst>
        <pc:picChg chg="add mod">
          <ac:chgData name="An-Katrien Jacobi" userId="be445d74-53fa-40d3-b9b3-84758f896a1b" providerId="ADAL" clId="{10938F10-94D0-4FCB-BCDD-B7D4BA8FBAEC}" dt="2022-03-04T10:45:49.469" v="1" actId="931"/>
          <ac:picMkLst>
            <pc:docMk/>
            <pc:sldMk cId="517900851" sldId="261"/>
            <ac:picMk id="3" creationId="{92F13566-7255-4286-9228-B39EA7ABAC95}"/>
          </ac:picMkLst>
        </pc:picChg>
      </pc:sldChg>
      <pc:sldChg chg="addSp modSp new">
        <pc:chgData name="An-Katrien Jacobi" userId="be445d74-53fa-40d3-b9b3-84758f896a1b" providerId="ADAL" clId="{10938F10-94D0-4FCB-BCDD-B7D4BA8FBAEC}" dt="2022-03-04T10:46:25.120" v="3" actId="931"/>
        <pc:sldMkLst>
          <pc:docMk/>
          <pc:sldMk cId="3029344598" sldId="262"/>
        </pc:sldMkLst>
        <pc:picChg chg="add mod">
          <ac:chgData name="An-Katrien Jacobi" userId="be445d74-53fa-40d3-b9b3-84758f896a1b" providerId="ADAL" clId="{10938F10-94D0-4FCB-BCDD-B7D4BA8FBAEC}" dt="2022-03-04T10:46:25.120" v="3" actId="931"/>
          <ac:picMkLst>
            <pc:docMk/>
            <pc:sldMk cId="3029344598" sldId="262"/>
            <ac:picMk id="3" creationId="{42EF0F32-BCCC-4014-A274-7154CEF83AD3}"/>
          </ac:picMkLst>
        </pc:picChg>
      </pc:sldChg>
      <pc:sldChg chg="addSp delSp modSp new mod">
        <pc:chgData name="An-Katrien Jacobi" userId="be445d74-53fa-40d3-b9b3-84758f896a1b" providerId="ADAL" clId="{10938F10-94D0-4FCB-BCDD-B7D4BA8FBAEC}" dt="2022-03-11T09:33:30.664" v="110" actId="1076"/>
        <pc:sldMkLst>
          <pc:docMk/>
          <pc:sldMk cId="570943457" sldId="263"/>
        </pc:sldMkLst>
        <pc:spChg chg="add del">
          <ac:chgData name="An-Katrien Jacobi" userId="be445d74-53fa-40d3-b9b3-84758f896a1b" providerId="ADAL" clId="{10938F10-94D0-4FCB-BCDD-B7D4BA8FBAEC}" dt="2022-03-11T09:25:37.075" v="11" actId="478"/>
          <ac:spMkLst>
            <pc:docMk/>
            <pc:sldMk cId="570943457" sldId="263"/>
            <ac:spMk id="5" creationId="{310D665C-964C-4B68-B1F7-1F605D47D877}"/>
          </ac:spMkLst>
        </pc:spChg>
        <pc:spChg chg="add mod">
          <ac:chgData name="An-Katrien Jacobi" userId="be445d74-53fa-40d3-b9b3-84758f896a1b" providerId="ADAL" clId="{10938F10-94D0-4FCB-BCDD-B7D4BA8FBAEC}" dt="2022-03-11T09:31:18.400" v="51" actId="255"/>
          <ac:spMkLst>
            <pc:docMk/>
            <pc:sldMk cId="570943457" sldId="263"/>
            <ac:spMk id="28" creationId="{24BD9B9A-FE32-4133-9371-66B6CC9658F6}"/>
          </ac:spMkLst>
        </pc:spChg>
        <pc:spChg chg="add mod">
          <ac:chgData name="An-Katrien Jacobi" userId="be445d74-53fa-40d3-b9b3-84758f896a1b" providerId="ADAL" clId="{10938F10-94D0-4FCB-BCDD-B7D4BA8FBAEC}" dt="2022-03-11T09:31:33.116" v="55" actId="20577"/>
          <ac:spMkLst>
            <pc:docMk/>
            <pc:sldMk cId="570943457" sldId="263"/>
            <ac:spMk id="29" creationId="{B5DB71D1-A88E-4886-BCD7-F36A079A04BD}"/>
          </ac:spMkLst>
        </pc:spChg>
        <pc:spChg chg="add mod">
          <ac:chgData name="An-Katrien Jacobi" userId="be445d74-53fa-40d3-b9b3-84758f896a1b" providerId="ADAL" clId="{10938F10-94D0-4FCB-BCDD-B7D4BA8FBAEC}" dt="2022-03-11T09:31:48.055" v="63" actId="20577"/>
          <ac:spMkLst>
            <pc:docMk/>
            <pc:sldMk cId="570943457" sldId="263"/>
            <ac:spMk id="30" creationId="{F42DD9FE-916F-47BA-9D33-00A539F6DFCE}"/>
          </ac:spMkLst>
        </pc:spChg>
        <pc:spChg chg="add mod">
          <ac:chgData name="An-Katrien Jacobi" userId="be445d74-53fa-40d3-b9b3-84758f896a1b" providerId="ADAL" clId="{10938F10-94D0-4FCB-BCDD-B7D4BA8FBAEC}" dt="2022-03-11T09:32:03.456" v="68" actId="20577"/>
          <ac:spMkLst>
            <pc:docMk/>
            <pc:sldMk cId="570943457" sldId="263"/>
            <ac:spMk id="31" creationId="{F079FB4F-3482-4F42-8051-73940AA81A0F}"/>
          </ac:spMkLst>
        </pc:spChg>
        <pc:spChg chg="add mod">
          <ac:chgData name="An-Katrien Jacobi" userId="be445d74-53fa-40d3-b9b3-84758f896a1b" providerId="ADAL" clId="{10938F10-94D0-4FCB-BCDD-B7D4BA8FBAEC}" dt="2022-03-11T09:32:15.659" v="75" actId="20577"/>
          <ac:spMkLst>
            <pc:docMk/>
            <pc:sldMk cId="570943457" sldId="263"/>
            <ac:spMk id="32" creationId="{B6F38A0E-F80A-4A36-8877-D800C56FE015}"/>
          </ac:spMkLst>
        </pc:spChg>
        <pc:spChg chg="add mod">
          <ac:chgData name="An-Katrien Jacobi" userId="be445d74-53fa-40d3-b9b3-84758f896a1b" providerId="ADAL" clId="{10938F10-94D0-4FCB-BCDD-B7D4BA8FBAEC}" dt="2022-03-11T09:32:24.055" v="79" actId="20577"/>
          <ac:spMkLst>
            <pc:docMk/>
            <pc:sldMk cId="570943457" sldId="263"/>
            <ac:spMk id="33" creationId="{8F731C04-8BC6-4618-8553-26A136C63186}"/>
          </ac:spMkLst>
        </pc:spChg>
        <pc:spChg chg="add mod">
          <ac:chgData name="An-Katrien Jacobi" userId="be445d74-53fa-40d3-b9b3-84758f896a1b" providerId="ADAL" clId="{10938F10-94D0-4FCB-BCDD-B7D4BA8FBAEC}" dt="2022-03-11T09:32:32.864" v="83" actId="20577"/>
          <ac:spMkLst>
            <pc:docMk/>
            <pc:sldMk cId="570943457" sldId="263"/>
            <ac:spMk id="34" creationId="{E85429C5-4E57-4F60-B5B4-1B585B4B8F27}"/>
          </ac:spMkLst>
        </pc:spChg>
        <pc:spChg chg="add mod">
          <ac:chgData name="An-Katrien Jacobi" userId="be445d74-53fa-40d3-b9b3-84758f896a1b" providerId="ADAL" clId="{10938F10-94D0-4FCB-BCDD-B7D4BA8FBAEC}" dt="2022-03-11T09:32:41.941" v="87" actId="20577"/>
          <ac:spMkLst>
            <pc:docMk/>
            <pc:sldMk cId="570943457" sldId="263"/>
            <ac:spMk id="35" creationId="{4A0E43E1-7FDB-4F21-8770-B06DBBBCD5A7}"/>
          </ac:spMkLst>
        </pc:spChg>
        <pc:spChg chg="add mod">
          <ac:chgData name="An-Katrien Jacobi" userId="be445d74-53fa-40d3-b9b3-84758f896a1b" providerId="ADAL" clId="{10938F10-94D0-4FCB-BCDD-B7D4BA8FBAEC}" dt="2022-03-11T09:32:50.161" v="91" actId="20577"/>
          <ac:spMkLst>
            <pc:docMk/>
            <pc:sldMk cId="570943457" sldId="263"/>
            <ac:spMk id="36" creationId="{DFED7DDB-CB7E-4132-8414-3A0A240558C9}"/>
          </ac:spMkLst>
        </pc:spChg>
        <pc:spChg chg="add mod">
          <ac:chgData name="An-Katrien Jacobi" userId="be445d74-53fa-40d3-b9b3-84758f896a1b" providerId="ADAL" clId="{10938F10-94D0-4FCB-BCDD-B7D4BA8FBAEC}" dt="2022-03-11T09:32:59.587" v="97" actId="20577"/>
          <ac:spMkLst>
            <pc:docMk/>
            <pc:sldMk cId="570943457" sldId="263"/>
            <ac:spMk id="37" creationId="{B5C07E39-1526-484B-B503-B3E00AC493E0}"/>
          </ac:spMkLst>
        </pc:spChg>
        <pc:spChg chg="add mod">
          <ac:chgData name="An-Katrien Jacobi" userId="be445d74-53fa-40d3-b9b3-84758f896a1b" providerId="ADAL" clId="{10938F10-94D0-4FCB-BCDD-B7D4BA8FBAEC}" dt="2022-03-11T09:33:07.624" v="101" actId="20577"/>
          <ac:spMkLst>
            <pc:docMk/>
            <pc:sldMk cId="570943457" sldId="263"/>
            <ac:spMk id="38" creationId="{080A3306-36CE-43A1-8178-63D987354B36}"/>
          </ac:spMkLst>
        </pc:spChg>
        <pc:spChg chg="add del mod">
          <ac:chgData name="An-Katrien Jacobi" userId="be445d74-53fa-40d3-b9b3-84758f896a1b" providerId="ADAL" clId="{10938F10-94D0-4FCB-BCDD-B7D4BA8FBAEC}" dt="2022-03-11T09:33:17.732" v="105" actId="478"/>
          <ac:spMkLst>
            <pc:docMk/>
            <pc:sldMk cId="570943457" sldId="263"/>
            <ac:spMk id="39" creationId="{835DD2D6-FF54-4001-B455-18A63A149A18}"/>
          </ac:spMkLst>
        </pc:spChg>
        <pc:spChg chg="add mod">
          <ac:chgData name="An-Katrien Jacobi" userId="be445d74-53fa-40d3-b9b3-84758f896a1b" providerId="ADAL" clId="{10938F10-94D0-4FCB-BCDD-B7D4BA8FBAEC}" dt="2022-03-11T09:33:30.664" v="110" actId="1076"/>
          <ac:spMkLst>
            <pc:docMk/>
            <pc:sldMk cId="570943457" sldId="263"/>
            <ac:spMk id="40" creationId="{95393453-26D2-4603-BB52-1E6810EC0801}"/>
          </ac:spMkLst>
        </pc:spChg>
        <pc:picChg chg="add del mod">
          <ac:chgData name="An-Katrien Jacobi" userId="be445d74-53fa-40d3-b9b3-84758f896a1b" providerId="ADAL" clId="{10938F10-94D0-4FCB-BCDD-B7D4BA8FBAEC}" dt="2022-03-11T09:00:21.873" v="9" actId="478"/>
          <ac:picMkLst>
            <pc:docMk/>
            <pc:sldMk cId="570943457" sldId="263"/>
            <ac:picMk id="3" creationId="{7E5D8487-F27F-47C6-876B-D43C96FCDDD7}"/>
          </ac:picMkLst>
        </pc:picChg>
        <pc:picChg chg="add">
          <ac:chgData name="An-Katrien Jacobi" userId="be445d74-53fa-40d3-b9b3-84758f896a1b" providerId="ADAL" clId="{10938F10-94D0-4FCB-BCDD-B7D4BA8FBAEC}" dt="2022-03-11T09:25:41.608" v="12" actId="22"/>
          <ac:picMkLst>
            <pc:docMk/>
            <pc:sldMk cId="570943457" sldId="263"/>
            <ac:picMk id="7" creationId="{392A6CF6-391C-4C84-9F27-8BB4BFF6906B}"/>
          </ac:picMkLst>
        </pc:picChg>
        <pc:picChg chg="add del mod">
          <ac:chgData name="An-Katrien Jacobi" userId="be445d74-53fa-40d3-b9b3-84758f896a1b" providerId="ADAL" clId="{10938F10-94D0-4FCB-BCDD-B7D4BA8FBAEC}" dt="2022-03-11T09:33:22.401" v="108" actId="478"/>
          <ac:picMkLst>
            <pc:docMk/>
            <pc:sldMk cId="570943457" sldId="263"/>
            <ac:picMk id="9" creationId="{878E80BF-FD9F-4551-886B-87A7FE36B021}"/>
          </ac:picMkLst>
        </pc:picChg>
        <pc:picChg chg="add del mod">
          <ac:chgData name="An-Katrien Jacobi" userId="be445d74-53fa-40d3-b9b3-84758f896a1b" providerId="ADAL" clId="{10938F10-94D0-4FCB-BCDD-B7D4BA8FBAEC}" dt="2022-03-11T09:33:02.097" v="98" actId="478"/>
          <ac:picMkLst>
            <pc:docMk/>
            <pc:sldMk cId="570943457" sldId="263"/>
            <ac:picMk id="11" creationId="{C8551140-24D2-4ED6-8DB0-439293E8F5BB}"/>
          </ac:picMkLst>
        </pc:picChg>
        <pc:picChg chg="add del mod">
          <ac:chgData name="An-Katrien Jacobi" userId="be445d74-53fa-40d3-b9b3-84758f896a1b" providerId="ADAL" clId="{10938F10-94D0-4FCB-BCDD-B7D4BA8FBAEC}" dt="2022-03-11T09:32:54.768" v="94" actId="478"/>
          <ac:picMkLst>
            <pc:docMk/>
            <pc:sldMk cId="570943457" sldId="263"/>
            <ac:picMk id="13" creationId="{746E1287-67B8-4697-B0D8-A4CF2A05984F}"/>
          </ac:picMkLst>
        </pc:picChg>
        <pc:picChg chg="add del mod">
          <ac:chgData name="An-Katrien Jacobi" userId="be445d74-53fa-40d3-b9b3-84758f896a1b" providerId="ADAL" clId="{10938F10-94D0-4FCB-BCDD-B7D4BA8FBAEC}" dt="2022-03-11T09:32:44.087" v="88" actId="478"/>
          <ac:picMkLst>
            <pc:docMk/>
            <pc:sldMk cId="570943457" sldId="263"/>
            <ac:picMk id="15" creationId="{D21A8FC5-07A8-409E-B7FB-24DB51BF12EC}"/>
          </ac:picMkLst>
        </pc:picChg>
        <pc:picChg chg="add del mod">
          <ac:chgData name="An-Katrien Jacobi" userId="be445d74-53fa-40d3-b9b3-84758f896a1b" providerId="ADAL" clId="{10938F10-94D0-4FCB-BCDD-B7D4BA8FBAEC}" dt="2022-03-11T09:32:35.905" v="84" actId="478"/>
          <ac:picMkLst>
            <pc:docMk/>
            <pc:sldMk cId="570943457" sldId="263"/>
            <ac:picMk id="17" creationId="{80D47577-DA07-4CA1-AB1E-02674BB5301D}"/>
          </ac:picMkLst>
        </pc:picChg>
        <pc:picChg chg="add del mod">
          <ac:chgData name="An-Katrien Jacobi" userId="be445d74-53fa-40d3-b9b3-84758f896a1b" providerId="ADAL" clId="{10938F10-94D0-4FCB-BCDD-B7D4BA8FBAEC}" dt="2022-03-11T09:32:27.903" v="80" actId="478"/>
          <ac:picMkLst>
            <pc:docMk/>
            <pc:sldMk cId="570943457" sldId="263"/>
            <ac:picMk id="19" creationId="{CA149CF4-77C0-4F53-A734-D1A99563C46A}"/>
          </ac:picMkLst>
        </pc:picChg>
        <pc:picChg chg="add del mod">
          <ac:chgData name="An-Katrien Jacobi" userId="be445d74-53fa-40d3-b9b3-84758f896a1b" providerId="ADAL" clId="{10938F10-94D0-4FCB-BCDD-B7D4BA8FBAEC}" dt="2022-03-11T09:32:18.706" v="76" actId="478"/>
          <ac:picMkLst>
            <pc:docMk/>
            <pc:sldMk cId="570943457" sldId="263"/>
            <ac:picMk id="21" creationId="{F5402900-782B-4351-BD6D-D667810E9881}"/>
          </ac:picMkLst>
        </pc:picChg>
        <pc:picChg chg="add del mod">
          <ac:chgData name="An-Katrien Jacobi" userId="be445d74-53fa-40d3-b9b3-84758f896a1b" providerId="ADAL" clId="{10938F10-94D0-4FCB-BCDD-B7D4BA8FBAEC}" dt="2022-03-11T09:32:09.480" v="72" actId="478"/>
          <ac:picMkLst>
            <pc:docMk/>
            <pc:sldMk cId="570943457" sldId="263"/>
            <ac:picMk id="23" creationId="{EA547FB7-A36E-498E-87EB-E13CCFBF922B}"/>
          </ac:picMkLst>
        </pc:picChg>
        <pc:picChg chg="add del mod">
          <ac:chgData name="An-Katrien Jacobi" userId="be445d74-53fa-40d3-b9b3-84758f896a1b" providerId="ADAL" clId="{10938F10-94D0-4FCB-BCDD-B7D4BA8FBAEC}" dt="2022-03-11T09:31:59.736" v="66" actId="478"/>
          <ac:picMkLst>
            <pc:docMk/>
            <pc:sldMk cId="570943457" sldId="263"/>
            <ac:picMk id="25" creationId="{02AF522B-47A2-4886-AB83-8BC0BD1D0788}"/>
          </ac:picMkLst>
        </pc:picChg>
        <pc:picChg chg="add del mod">
          <ac:chgData name="An-Katrien Jacobi" userId="be445d74-53fa-40d3-b9b3-84758f896a1b" providerId="ADAL" clId="{10938F10-94D0-4FCB-BCDD-B7D4BA8FBAEC}" dt="2022-03-11T09:31:42.464" v="58" actId="478"/>
          <ac:picMkLst>
            <pc:docMk/>
            <pc:sldMk cId="570943457" sldId="263"/>
            <ac:picMk id="27" creationId="{764393A8-2082-48F4-8BFE-FAB57770D901}"/>
          </ac:picMkLst>
        </pc:picChg>
      </pc:sldChg>
      <pc:sldChg chg="addSp modSp new del">
        <pc:chgData name="An-Katrien Jacobi" userId="be445d74-53fa-40d3-b9b3-84758f896a1b" providerId="ADAL" clId="{10938F10-94D0-4FCB-BCDD-B7D4BA8FBAEC}" dt="2022-03-04T10:47:31.887" v="6" actId="47"/>
        <pc:sldMkLst>
          <pc:docMk/>
          <pc:sldMk cId="3152609395" sldId="263"/>
        </pc:sldMkLst>
        <pc:picChg chg="add mod">
          <ac:chgData name="An-Katrien Jacobi" userId="be445d74-53fa-40d3-b9b3-84758f896a1b" providerId="ADAL" clId="{10938F10-94D0-4FCB-BCDD-B7D4BA8FBAEC}" dt="2022-03-04T10:47:29.044" v="5" actId="931"/>
          <ac:picMkLst>
            <pc:docMk/>
            <pc:sldMk cId="3152609395" sldId="263"/>
            <ac:picMk id="3" creationId="{CD5509CB-4CD3-4EE3-8B54-DB413F7E80B4}"/>
          </ac:picMkLst>
        </pc:picChg>
      </pc:sldChg>
      <pc:sldChg chg="new">
        <pc:chgData name="An-Katrien Jacobi" userId="be445d74-53fa-40d3-b9b3-84758f896a1b" providerId="ADAL" clId="{10938F10-94D0-4FCB-BCDD-B7D4BA8FBAEC}" dt="2022-03-11T10:48:23.989" v="111" actId="680"/>
        <pc:sldMkLst>
          <pc:docMk/>
          <pc:sldMk cId="319739020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04A525-6B5C-4ED9-83DA-52BFEE423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806260F-D791-42CD-A624-5D652050A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DAAC09-87F0-4F10-96CA-103CD077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9923-DD54-4AE3-A8E7-834548294830}" type="datetimeFigureOut">
              <a:rPr lang="nl-BE" smtClean="0"/>
              <a:t>11/03/2022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D4FFB1-5570-4F04-8025-3661822C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75CFFD-C5E9-41D0-94EA-FC5236E3C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15BB4-66FA-4C47-A4C0-8B8A52A2266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4609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ADDB8E-9C36-4715-9722-ED96E11C8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D6CDAEA-DC08-43FD-A793-B76E73EC8D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427BDA-2B8F-49B0-9D2D-0FD85D32F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9923-DD54-4AE3-A8E7-834548294830}" type="datetimeFigureOut">
              <a:rPr lang="nl-BE" smtClean="0"/>
              <a:t>11/03/2022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8A42B8-3855-4ED8-B013-F7428214E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873104-039D-4353-B754-454597CF5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15BB4-66FA-4C47-A4C0-8B8A52A2266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5619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CF4797E-3C5C-4E80-984A-2A1462A229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B440FB2-E9E3-40C4-BFE7-7ECAAC1F3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22F22F-A2FB-4974-B558-F14C1AB27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9923-DD54-4AE3-A8E7-834548294830}" type="datetimeFigureOut">
              <a:rPr lang="nl-BE" smtClean="0"/>
              <a:t>11/03/2022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B06FF6-0DAD-49F7-B9E3-E38C15C15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60ED69-2FE6-4401-8129-6AA8D4739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15BB4-66FA-4C47-A4C0-8B8A52A2266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4164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7069BC-661C-438F-AE29-567FA7BC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BBAEBF-5475-4A45-8A71-27B0511F9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B4A4D57-C627-4E59-B254-AA496A18A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9923-DD54-4AE3-A8E7-834548294830}" type="datetimeFigureOut">
              <a:rPr lang="nl-BE" smtClean="0"/>
              <a:t>11/03/2022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DAA62B1-B347-4144-8B90-A9746823C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C6E504-1AC5-41A4-A8AC-EC0CB2ADF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15BB4-66FA-4C47-A4C0-8B8A52A2266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291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3B5CDF-2D80-4619-A01A-36452BCB0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18BD362-57DB-4C14-A6E5-46BF70EB8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AE8A6C-D772-4CE4-BF41-75AB8E3D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9923-DD54-4AE3-A8E7-834548294830}" type="datetimeFigureOut">
              <a:rPr lang="nl-BE" smtClean="0"/>
              <a:t>11/03/2022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25B1FF-CCA9-4AB6-9EFB-00E0BC4C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DE92C0-C37C-42A5-8E1C-CDFFFDCE0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15BB4-66FA-4C47-A4C0-8B8A52A2266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0218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C73FCF-18BD-4AD6-9DBA-72F638420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39621A-FD82-4D03-9E34-E711908DB8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CFB9845-D659-4646-9C6D-B2F8624B5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91A6812-3F33-4F9E-AD18-05344A675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9923-DD54-4AE3-A8E7-834548294830}" type="datetimeFigureOut">
              <a:rPr lang="nl-BE" smtClean="0"/>
              <a:t>11/03/2022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648B580-185B-4680-A9DA-2F84E48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DCF8809-9D51-4CF8-8D8D-3D09372F8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15BB4-66FA-4C47-A4C0-8B8A52A2266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1976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5D3067-4A71-4E80-A8D4-637D036AA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89B4A43-4FF3-409F-84DE-57D4053F1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2C11DAA-41BE-4244-8E2E-4F27F90DF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7E5A9A6-1344-4DB2-A731-4E3E15AFCE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C4B7C4D-DE15-4203-8AC5-0686244DEF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99797FE-AF24-427A-952A-626E61396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9923-DD54-4AE3-A8E7-834548294830}" type="datetimeFigureOut">
              <a:rPr lang="nl-BE" smtClean="0"/>
              <a:t>11/03/2022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F67E1C9-CB54-4096-9762-F52256844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11FD9F8-662C-41AD-AB7A-E2D055832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15BB4-66FA-4C47-A4C0-8B8A52A2266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3496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4D90A7-DDED-4FB4-BB35-125A78C22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158889A-7052-438D-AEF9-F90E8C608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9923-DD54-4AE3-A8E7-834548294830}" type="datetimeFigureOut">
              <a:rPr lang="nl-BE" smtClean="0"/>
              <a:t>11/03/2022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359ABA8-149E-4F39-810F-3FA1D2E9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336F1-0BD7-4319-9B14-B1B39B2B4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15BB4-66FA-4C47-A4C0-8B8A52A2266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47886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AD6A745-D71D-436A-961B-53CB288E3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9923-DD54-4AE3-A8E7-834548294830}" type="datetimeFigureOut">
              <a:rPr lang="nl-BE" smtClean="0"/>
              <a:t>11/03/2022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1C1818F-16A8-4CC9-BF36-E52AB1190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47D10E2-54AB-4462-AA6F-C36CBFAC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15BB4-66FA-4C47-A4C0-8B8A52A2266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4940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E805C8-67F2-4948-B710-7344CCA8E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46CB28B-C976-4187-AF2E-CD92F8C3A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45FF7BB-D2C9-44C4-B586-DED429158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8A731B0-5545-4A51-B26A-7030964B6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9923-DD54-4AE3-A8E7-834548294830}" type="datetimeFigureOut">
              <a:rPr lang="nl-BE" smtClean="0"/>
              <a:t>11/03/2022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0D92742-D012-4517-8A55-D7E9F8410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42064E7-677B-4370-A6BF-6241AB71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15BB4-66FA-4C47-A4C0-8B8A52A2266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2688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4DB3A3-BD69-4AAF-8C34-55EBB4E8A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80D8D65-CB50-4028-8A28-0618B55EA5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7884919-D51D-434B-8B02-ADE8ED95C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30033B6-8116-41B9-B28A-6F9CB3A02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39923-DD54-4AE3-A8E7-834548294830}" type="datetimeFigureOut">
              <a:rPr lang="nl-BE" smtClean="0"/>
              <a:t>11/03/2022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B759C93-09BC-47B9-97AF-33BAAAE6B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E186861-A0EE-4121-9750-5E2A7C760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15BB4-66FA-4C47-A4C0-8B8A52A2266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3337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47166A2-D8A3-4374-84CC-558082B63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2026AC0-EF4A-4521-B1B3-64EBDAFB3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56286B-90A2-426F-ABE7-E5D9A81DA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39923-DD54-4AE3-A8E7-834548294830}" type="datetimeFigureOut">
              <a:rPr lang="nl-BE" smtClean="0"/>
              <a:t>11/03/2022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8F612F4-8F70-4F9E-B38E-6D5C1F778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8740E4B-1073-437C-93B2-CFA1B7602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15BB4-66FA-4C47-A4C0-8B8A52A2266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570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Microfoon op het podium voor een rood gordijn">
            <a:extLst>
              <a:ext uri="{FF2B5EF4-FFF2-40B4-BE49-F238E27FC236}">
                <a16:creationId xmlns:a16="http://schemas.microsoft.com/office/drawing/2014/main" id="{77EE8D7F-E37C-4F7B-9E1B-4406D69CD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56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392A6CF6-391C-4C84-9F27-8BB4BFF69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12192000" cy="4343400"/>
          </a:xfrm>
          <a:prstGeom prst="rect">
            <a:avLst/>
          </a:prstGeom>
        </p:spPr>
      </p:pic>
      <p:sp>
        <p:nvSpPr>
          <p:cNvPr id="28" name="Stroomdiagram: Verbindingslijn 27">
            <a:extLst>
              <a:ext uri="{FF2B5EF4-FFF2-40B4-BE49-F238E27FC236}">
                <a16:creationId xmlns:a16="http://schemas.microsoft.com/office/drawing/2014/main" id="{24BD9B9A-FE32-4133-9371-66B6CC9658F6}"/>
              </a:ext>
            </a:extLst>
          </p:cNvPr>
          <p:cNvSpPr/>
          <p:nvPr/>
        </p:nvSpPr>
        <p:spPr>
          <a:xfrm>
            <a:off x="10647204" y="4458765"/>
            <a:ext cx="716341" cy="69012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100" dirty="0">
                <a:latin typeface="Arial Rounded MT Bold" panose="020F0704030504030204" pitchFamily="34" charset="0"/>
              </a:rPr>
              <a:t>11</a:t>
            </a:r>
            <a:endParaRPr lang="nl-BE" sz="2100" dirty="0">
              <a:latin typeface="Arial Rounded MT Bold" panose="020F0704030504030204" pitchFamily="34" charset="0"/>
            </a:endParaRPr>
          </a:p>
        </p:txBody>
      </p:sp>
      <p:sp>
        <p:nvSpPr>
          <p:cNvPr id="29" name="Stroomdiagram: Verbindingslijn 28">
            <a:extLst>
              <a:ext uri="{FF2B5EF4-FFF2-40B4-BE49-F238E27FC236}">
                <a16:creationId xmlns:a16="http://schemas.microsoft.com/office/drawing/2014/main" id="{B5DB71D1-A88E-4886-BCD7-F36A079A04BD}"/>
              </a:ext>
            </a:extLst>
          </p:cNvPr>
          <p:cNvSpPr/>
          <p:nvPr/>
        </p:nvSpPr>
        <p:spPr>
          <a:xfrm>
            <a:off x="11056582" y="2293784"/>
            <a:ext cx="716341" cy="69012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latin typeface="Arial Rounded MT Bold" panose="020F0704030504030204" pitchFamily="34" charset="0"/>
              </a:rPr>
              <a:t>12</a:t>
            </a:r>
            <a:endParaRPr lang="nl-BE" sz="2000" dirty="0">
              <a:latin typeface="Arial Rounded MT Bold" panose="020F0704030504030204" pitchFamily="34" charset="0"/>
            </a:endParaRPr>
          </a:p>
        </p:txBody>
      </p:sp>
      <p:sp>
        <p:nvSpPr>
          <p:cNvPr id="30" name="Stroomdiagram: Verbindingslijn 29">
            <a:extLst>
              <a:ext uri="{FF2B5EF4-FFF2-40B4-BE49-F238E27FC236}">
                <a16:creationId xmlns:a16="http://schemas.microsoft.com/office/drawing/2014/main" id="{F42DD9FE-916F-47BA-9D33-00A539F6DFCE}"/>
              </a:ext>
            </a:extLst>
          </p:cNvPr>
          <p:cNvSpPr/>
          <p:nvPr/>
        </p:nvSpPr>
        <p:spPr>
          <a:xfrm>
            <a:off x="9238510" y="1864568"/>
            <a:ext cx="716341" cy="69012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latin typeface="Arial Rounded MT Bold" panose="020F0704030504030204" pitchFamily="34" charset="0"/>
              </a:rPr>
              <a:t>10</a:t>
            </a:r>
            <a:endParaRPr lang="nl-BE" sz="2000" dirty="0">
              <a:latin typeface="Arial Rounded MT Bold" panose="020F0704030504030204" pitchFamily="34" charset="0"/>
            </a:endParaRPr>
          </a:p>
        </p:txBody>
      </p:sp>
      <p:sp>
        <p:nvSpPr>
          <p:cNvPr id="31" name="Stroomdiagram: Verbindingslijn 30">
            <a:extLst>
              <a:ext uri="{FF2B5EF4-FFF2-40B4-BE49-F238E27FC236}">
                <a16:creationId xmlns:a16="http://schemas.microsoft.com/office/drawing/2014/main" id="{F079FB4F-3482-4F42-8051-73940AA81A0F}"/>
              </a:ext>
            </a:extLst>
          </p:cNvPr>
          <p:cNvSpPr/>
          <p:nvPr/>
        </p:nvSpPr>
        <p:spPr>
          <a:xfrm>
            <a:off x="6973101" y="3148043"/>
            <a:ext cx="716341" cy="69012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latin typeface="Arial Rounded MT Bold" panose="020F0704030504030204" pitchFamily="34" charset="0"/>
              </a:rPr>
              <a:t>9</a:t>
            </a:r>
            <a:endParaRPr lang="nl-BE" sz="2000" dirty="0">
              <a:latin typeface="Arial Rounded MT Bold" panose="020F0704030504030204" pitchFamily="34" charset="0"/>
            </a:endParaRPr>
          </a:p>
        </p:txBody>
      </p:sp>
      <p:sp>
        <p:nvSpPr>
          <p:cNvPr id="32" name="Stroomdiagram: Verbindingslijn 31">
            <a:extLst>
              <a:ext uri="{FF2B5EF4-FFF2-40B4-BE49-F238E27FC236}">
                <a16:creationId xmlns:a16="http://schemas.microsoft.com/office/drawing/2014/main" id="{B6F38A0E-F80A-4A36-8877-D800C56FE015}"/>
              </a:ext>
            </a:extLst>
          </p:cNvPr>
          <p:cNvSpPr/>
          <p:nvPr/>
        </p:nvSpPr>
        <p:spPr>
          <a:xfrm>
            <a:off x="7162277" y="1745298"/>
            <a:ext cx="716341" cy="703413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latin typeface="Arial Rounded MT Bold" panose="020F0704030504030204" pitchFamily="34" charset="0"/>
              </a:rPr>
              <a:t>8</a:t>
            </a:r>
            <a:endParaRPr lang="nl-BE" sz="2000" dirty="0">
              <a:latin typeface="Arial Rounded MT Bold" panose="020F0704030504030204" pitchFamily="34" charset="0"/>
            </a:endParaRPr>
          </a:p>
        </p:txBody>
      </p:sp>
      <p:sp>
        <p:nvSpPr>
          <p:cNvPr id="33" name="Stroomdiagram: Verbindingslijn 32">
            <a:extLst>
              <a:ext uri="{FF2B5EF4-FFF2-40B4-BE49-F238E27FC236}">
                <a16:creationId xmlns:a16="http://schemas.microsoft.com/office/drawing/2014/main" id="{8F731C04-8BC6-4618-8553-26A136C63186}"/>
              </a:ext>
            </a:extLst>
          </p:cNvPr>
          <p:cNvSpPr/>
          <p:nvPr/>
        </p:nvSpPr>
        <p:spPr>
          <a:xfrm>
            <a:off x="5283094" y="1758599"/>
            <a:ext cx="716341" cy="69012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latin typeface="Arial Rounded MT Bold" panose="020F0704030504030204" pitchFamily="34" charset="0"/>
              </a:rPr>
              <a:t>7</a:t>
            </a:r>
            <a:endParaRPr lang="nl-BE" sz="2000" dirty="0">
              <a:latin typeface="Arial Rounded MT Bold" panose="020F0704030504030204" pitchFamily="34" charset="0"/>
            </a:endParaRPr>
          </a:p>
        </p:txBody>
      </p:sp>
      <p:sp>
        <p:nvSpPr>
          <p:cNvPr id="34" name="Stroomdiagram: Verbindingslijn 33">
            <a:extLst>
              <a:ext uri="{FF2B5EF4-FFF2-40B4-BE49-F238E27FC236}">
                <a16:creationId xmlns:a16="http://schemas.microsoft.com/office/drawing/2014/main" id="{E85429C5-4E57-4F60-B5B4-1B585B4B8F27}"/>
              </a:ext>
            </a:extLst>
          </p:cNvPr>
          <p:cNvSpPr/>
          <p:nvPr/>
        </p:nvSpPr>
        <p:spPr>
          <a:xfrm>
            <a:off x="7281084" y="4458765"/>
            <a:ext cx="716341" cy="69012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latin typeface="Arial Rounded MT Bold" panose="020F0704030504030204" pitchFamily="34" charset="0"/>
              </a:rPr>
              <a:t>6</a:t>
            </a:r>
            <a:endParaRPr lang="nl-BE" sz="2000" dirty="0">
              <a:latin typeface="Arial Rounded MT Bold" panose="020F0704030504030204" pitchFamily="34" charset="0"/>
            </a:endParaRPr>
          </a:p>
        </p:txBody>
      </p:sp>
      <p:sp>
        <p:nvSpPr>
          <p:cNvPr id="35" name="Stroomdiagram: Verbindingslijn 34">
            <a:extLst>
              <a:ext uri="{FF2B5EF4-FFF2-40B4-BE49-F238E27FC236}">
                <a16:creationId xmlns:a16="http://schemas.microsoft.com/office/drawing/2014/main" id="{4A0E43E1-7FDB-4F21-8770-B06DBBBCD5A7}"/>
              </a:ext>
            </a:extLst>
          </p:cNvPr>
          <p:cNvSpPr/>
          <p:nvPr/>
        </p:nvSpPr>
        <p:spPr>
          <a:xfrm>
            <a:off x="5088917" y="3838170"/>
            <a:ext cx="716341" cy="69012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latin typeface="Arial Rounded MT Bold" panose="020F0704030504030204" pitchFamily="34" charset="0"/>
              </a:rPr>
              <a:t>5</a:t>
            </a:r>
            <a:endParaRPr lang="nl-BE" sz="2000" dirty="0">
              <a:latin typeface="Arial Rounded MT Bold" panose="020F0704030504030204" pitchFamily="34" charset="0"/>
            </a:endParaRPr>
          </a:p>
        </p:txBody>
      </p:sp>
      <p:sp>
        <p:nvSpPr>
          <p:cNvPr id="36" name="Stroomdiagram: Verbindingslijn 35">
            <a:extLst>
              <a:ext uri="{FF2B5EF4-FFF2-40B4-BE49-F238E27FC236}">
                <a16:creationId xmlns:a16="http://schemas.microsoft.com/office/drawing/2014/main" id="{DFED7DDB-CB7E-4132-8414-3A0A240558C9}"/>
              </a:ext>
            </a:extLst>
          </p:cNvPr>
          <p:cNvSpPr/>
          <p:nvPr/>
        </p:nvSpPr>
        <p:spPr>
          <a:xfrm>
            <a:off x="3436485" y="1948720"/>
            <a:ext cx="716341" cy="69012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latin typeface="Arial Rounded MT Bold" panose="020F0704030504030204" pitchFamily="34" charset="0"/>
              </a:rPr>
              <a:t>4</a:t>
            </a:r>
            <a:endParaRPr lang="nl-BE" sz="2000" dirty="0">
              <a:latin typeface="Arial Rounded MT Bold" panose="020F0704030504030204" pitchFamily="34" charset="0"/>
            </a:endParaRPr>
          </a:p>
        </p:txBody>
      </p:sp>
      <p:sp>
        <p:nvSpPr>
          <p:cNvPr id="37" name="Stroomdiagram: Verbindingslijn 36">
            <a:extLst>
              <a:ext uri="{FF2B5EF4-FFF2-40B4-BE49-F238E27FC236}">
                <a16:creationId xmlns:a16="http://schemas.microsoft.com/office/drawing/2014/main" id="{B5C07E39-1526-484B-B503-B3E00AC493E0}"/>
              </a:ext>
            </a:extLst>
          </p:cNvPr>
          <p:cNvSpPr/>
          <p:nvPr/>
        </p:nvSpPr>
        <p:spPr>
          <a:xfrm>
            <a:off x="2186288" y="4458764"/>
            <a:ext cx="716341" cy="69012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latin typeface="Arial Rounded MT Bold" panose="020F0704030504030204" pitchFamily="34" charset="0"/>
              </a:rPr>
              <a:t>3</a:t>
            </a:r>
            <a:endParaRPr lang="nl-BE" sz="2000" dirty="0">
              <a:latin typeface="Arial Rounded MT Bold" panose="020F0704030504030204" pitchFamily="34" charset="0"/>
            </a:endParaRPr>
          </a:p>
        </p:txBody>
      </p:sp>
      <p:sp>
        <p:nvSpPr>
          <p:cNvPr id="38" name="Stroomdiagram: Verbindingslijn 37">
            <a:extLst>
              <a:ext uri="{FF2B5EF4-FFF2-40B4-BE49-F238E27FC236}">
                <a16:creationId xmlns:a16="http://schemas.microsoft.com/office/drawing/2014/main" id="{080A3306-36CE-43A1-8178-63D987354B36}"/>
              </a:ext>
            </a:extLst>
          </p:cNvPr>
          <p:cNvSpPr/>
          <p:nvPr/>
        </p:nvSpPr>
        <p:spPr>
          <a:xfrm>
            <a:off x="397812" y="4183233"/>
            <a:ext cx="716341" cy="69012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latin typeface="Arial Rounded MT Bold" panose="020F0704030504030204" pitchFamily="34" charset="0"/>
              </a:rPr>
              <a:t>2</a:t>
            </a:r>
            <a:endParaRPr lang="nl-BE" sz="2000" dirty="0">
              <a:latin typeface="Arial Rounded MT Bold" panose="020F0704030504030204" pitchFamily="34" charset="0"/>
            </a:endParaRPr>
          </a:p>
        </p:txBody>
      </p:sp>
      <p:sp>
        <p:nvSpPr>
          <p:cNvPr id="40" name="Stroomdiagram: Verbindingslijn 39">
            <a:extLst>
              <a:ext uri="{FF2B5EF4-FFF2-40B4-BE49-F238E27FC236}">
                <a16:creationId xmlns:a16="http://schemas.microsoft.com/office/drawing/2014/main" id="{95393453-26D2-4603-BB52-1E6810EC0801}"/>
              </a:ext>
            </a:extLst>
          </p:cNvPr>
          <p:cNvSpPr/>
          <p:nvPr/>
        </p:nvSpPr>
        <p:spPr>
          <a:xfrm>
            <a:off x="370299" y="2897640"/>
            <a:ext cx="716341" cy="69012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latin typeface="Arial Rounded MT Bold" panose="020F0704030504030204" pitchFamily="34" charset="0"/>
              </a:rPr>
              <a:t>1</a:t>
            </a:r>
            <a:endParaRPr lang="nl-BE" sz="2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943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39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Close-upfoto van een microfoon in een openluchtconcert">
            <a:extLst>
              <a:ext uri="{FF2B5EF4-FFF2-40B4-BE49-F238E27FC236}">
                <a16:creationId xmlns:a16="http://schemas.microsoft.com/office/drawing/2014/main" id="{0E4A8AB8-996F-4933-81B3-E974A3CBF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66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Microfoon tegen een witte achtergrond">
            <a:extLst>
              <a:ext uri="{FF2B5EF4-FFF2-40B4-BE49-F238E27FC236}">
                <a16:creationId xmlns:a16="http://schemas.microsoft.com/office/drawing/2014/main" id="{11E32E1D-0822-4C97-9966-92C0E3731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37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Warme drank op tafel">
            <a:extLst>
              <a:ext uri="{FF2B5EF4-FFF2-40B4-BE49-F238E27FC236}">
                <a16:creationId xmlns:a16="http://schemas.microsoft.com/office/drawing/2014/main" id="{7DB8A52B-6709-40FF-AD73-14DEC1CE0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16" y="0"/>
            <a:ext cx="8904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22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Close-up van kop cappuccino in handen van persoon">
            <a:extLst>
              <a:ext uri="{FF2B5EF4-FFF2-40B4-BE49-F238E27FC236}">
                <a16:creationId xmlns:a16="http://schemas.microsoft.com/office/drawing/2014/main" id="{92F13566-7255-4286-9228-B39EA7ABA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0" y="0"/>
            <a:ext cx="10273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00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Persoon die op zijn iPad kijkt">
            <a:extLst>
              <a:ext uri="{FF2B5EF4-FFF2-40B4-BE49-F238E27FC236}">
                <a16:creationId xmlns:a16="http://schemas.microsoft.com/office/drawing/2014/main" id="{42EF0F32-BCCC-4014-A274-7154CEF83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4459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BF9B3D1E5EAE439268F257D09C3C86" ma:contentTypeVersion="9" ma:contentTypeDescription="Een nieuw document maken." ma:contentTypeScope="" ma:versionID="742874d89a4126cb6a0fa7a17b32b304">
  <xsd:schema xmlns:xsd="http://www.w3.org/2001/XMLSchema" xmlns:xs="http://www.w3.org/2001/XMLSchema" xmlns:p="http://schemas.microsoft.com/office/2006/metadata/properties" xmlns:ns2="985c6ace-fc99-489a-9af3-dea91bf0a232" targetNamespace="http://schemas.microsoft.com/office/2006/metadata/properties" ma:root="true" ma:fieldsID="63057226ff439da42175e1593098b63b" ns2:_="">
    <xsd:import namespace="985c6ace-fc99-489a-9af3-dea91bf0a2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c6ace-fc99-489a-9af3-dea91bf0a2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7CF10F-06BD-4ECD-8C1E-D5995D4EAB2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A291F8B-8DAB-4118-82FF-8D2EAC3705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F76347-F939-444A-A9F4-F5EBD94A6A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5c6ace-fc99-489a-9af3-dea91bf0a2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12</Words>
  <Application>Microsoft Office PowerPoint</Application>
  <PresentationFormat>Breedbeeld</PresentationFormat>
  <Paragraphs>12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3" baseType="lpstr">
      <vt:lpstr>Arial</vt:lpstr>
      <vt:lpstr>Arial Rounded MT Bold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An-Katrien Jacobi</dc:creator>
  <cp:lastModifiedBy>An-Katrien Jacobi</cp:lastModifiedBy>
  <cp:revision>1</cp:revision>
  <dcterms:created xsi:type="dcterms:W3CDTF">2022-03-04T10:02:28Z</dcterms:created>
  <dcterms:modified xsi:type="dcterms:W3CDTF">2022-03-11T10:48:34Z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0x010100A7BF9B3D1E5EAE439268F257D09C3C86</vt:lpwstr>
  </property>
</Properties>
</file>